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60" r:id="rId5"/>
    <p:sldId id="263" r:id="rId6"/>
    <p:sldId id="261" r:id="rId7"/>
    <p:sldId id="262" r:id="rId8"/>
    <p:sldId id="266" r:id="rId9"/>
    <p:sldId id="264" r:id="rId10"/>
    <p:sldId id="267" r:id="rId11"/>
    <p:sldId id="265" r:id="rId12"/>
    <p:sldId id="268" r:id="rId13"/>
    <p:sldId id="269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08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3/15/2019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3/15/2019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3/15/2019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s-ES"/>
              <a:t>Editar los estilos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3/15/2019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3/15/2019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3/15/2019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3/15/2019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3/15/2019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3/15/2019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3/15/2019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3/15/2019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3/15/2019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3/15/2019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3/15/2019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3/15/2019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3/15/2019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3/15/2019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3/15/2019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hyperlink" Target="https://github.com/makers-bierzo/Taller-Arduino-Day-2019" TargetMode="Externa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tienda.bricogeek.com/5-arduino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545BDA4A-F180-48DE-B860-F8F089D0EC25}"/>
              </a:ext>
            </a:extLst>
          </p:cNvPr>
          <p:cNvSpPr txBox="1"/>
          <p:nvPr/>
        </p:nvSpPr>
        <p:spPr>
          <a:xfrm>
            <a:off x="9446004" y="167780"/>
            <a:ext cx="2885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Arduino Day</a:t>
            </a:r>
          </a:p>
        </p:txBody>
      </p:sp>
      <p:pic>
        <p:nvPicPr>
          <p:cNvPr id="1026" name="Picture 2" descr="https://www.ponferradahoy.com/wp-content/uploads/2019/03/arduino.png">
            <a:extLst>
              <a:ext uri="{FF2B5EF4-FFF2-40B4-BE49-F238E27FC236}">
                <a16:creationId xmlns:a16="http://schemas.microsoft.com/office/drawing/2014/main" id="{BC767684-82DC-477D-B3D8-B8DD59354C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8722" y="-1191038"/>
            <a:ext cx="12390538" cy="9300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01882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545BDA4A-F180-48DE-B860-F8F089D0EC25}"/>
              </a:ext>
            </a:extLst>
          </p:cNvPr>
          <p:cNvSpPr txBox="1"/>
          <p:nvPr/>
        </p:nvSpPr>
        <p:spPr>
          <a:xfrm>
            <a:off x="9446004" y="167780"/>
            <a:ext cx="2885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Arduino Day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5B697DE9-B7C6-481B-8250-5E2C9F9D1782}"/>
              </a:ext>
            </a:extLst>
          </p:cNvPr>
          <p:cNvSpPr txBox="1"/>
          <p:nvPr/>
        </p:nvSpPr>
        <p:spPr>
          <a:xfrm>
            <a:off x="1767281" y="864065"/>
            <a:ext cx="865743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/>
              <a:t>Shields Arduino</a:t>
            </a:r>
          </a:p>
          <a:p>
            <a:pPr marL="285750" indent="-285750">
              <a:buFontTx/>
              <a:buChar char="-"/>
            </a:pPr>
            <a:endParaRPr lang="es-ES" dirty="0"/>
          </a:p>
          <a:p>
            <a:pPr marL="285750" indent="-285750">
              <a:buFontTx/>
              <a:buChar char="-"/>
            </a:pPr>
            <a:endParaRPr lang="es-ES" dirty="0"/>
          </a:p>
          <a:p>
            <a:pPr marL="285750" indent="-285750">
              <a:buFontTx/>
              <a:buChar char="-"/>
            </a:pPr>
            <a:endParaRPr lang="es-ES" dirty="0"/>
          </a:p>
          <a:p>
            <a:pPr marL="285750" indent="-285750">
              <a:buFontTx/>
              <a:buChar char="-"/>
            </a:pPr>
            <a:endParaRPr lang="es-ES" dirty="0"/>
          </a:p>
          <a:p>
            <a:pPr marL="285750" indent="-285750">
              <a:buFontTx/>
              <a:buChar char="-"/>
            </a:pPr>
            <a:endParaRPr lang="es-ES" dirty="0"/>
          </a:p>
        </p:txBody>
      </p:sp>
      <p:pic>
        <p:nvPicPr>
          <p:cNvPr id="6146" name="Picture 2" descr="https://i1.wp.com/arduino.cc/en/uploads/Main/ArduinoEthernetShield_R3_Front.jpg">
            <a:extLst>
              <a:ext uri="{FF2B5EF4-FFF2-40B4-BE49-F238E27FC236}">
                <a16:creationId xmlns:a16="http://schemas.microsoft.com/office/drawing/2014/main" id="{F906AB42-AE4D-49A9-B032-673FC3546F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863" y="2306973"/>
            <a:ext cx="4399370" cy="3126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ttps://www.arduino.cc/en/uploads/Main/ASX00001_featured.jpg">
            <a:extLst>
              <a:ext uri="{FF2B5EF4-FFF2-40B4-BE49-F238E27FC236}">
                <a16:creationId xmlns:a16="http://schemas.microsoft.com/office/drawing/2014/main" id="{E7C585E6-2484-474E-82BE-808C3235D5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1961" y="2025843"/>
            <a:ext cx="4857224" cy="3642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1634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545BDA4A-F180-48DE-B860-F8F089D0EC25}"/>
              </a:ext>
            </a:extLst>
          </p:cNvPr>
          <p:cNvSpPr txBox="1"/>
          <p:nvPr/>
        </p:nvSpPr>
        <p:spPr>
          <a:xfrm>
            <a:off x="9446004" y="167780"/>
            <a:ext cx="2885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Arduino Day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5B697DE9-B7C6-481B-8250-5E2C9F9D1782}"/>
              </a:ext>
            </a:extLst>
          </p:cNvPr>
          <p:cNvSpPr txBox="1"/>
          <p:nvPr/>
        </p:nvSpPr>
        <p:spPr>
          <a:xfrm>
            <a:off x="1767281" y="864065"/>
            <a:ext cx="865743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s-ES" b="1" dirty="0"/>
              <a:t>De Arduino a Familia MKR</a:t>
            </a:r>
          </a:p>
          <a:p>
            <a:pPr fontAlgn="base"/>
            <a:endParaRPr lang="es-ES" b="1" dirty="0"/>
          </a:p>
          <a:p>
            <a:pPr marL="285750" indent="-285750" fontAlgn="base">
              <a:buFontTx/>
              <a:buChar char="-"/>
            </a:pPr>
            <a:r>
              <a:rPr lang="es-ES" dirty="0"/>
              <a:t>Pensadas principalmente para </a:t>
            </a:r>
            <a:r>
              <a:rPr lang="es-ES" dirty="0" err="1"/>
              <a:t>IoT</a:t>
            </a:r>
            <a:r>
              <a:rPr lang="es-ES" dirty="0"/>
              <a:t>.</a:t>
            </a:r>
          </a:p>
          <a:p>
            <a:pPr marL="285750" indent="-285750" fontAlgn="base">
              <a:buFontTx/>
              <a:buChar char="-"/>
            </a:pPr>
            <a:r>
              <a:rPr lang="es-ES" dirty="0"/>
              <a:t>Más pequeño</a:t>
            </a:r>
          </a:p>
          <a:p>
            <a:pPr marL="285750" indent="-285750" fontAlgn="base">
              <a:buFontTx/>
              <a:buChar char="-"/>
            </a:pPr>
            <a:r>
              <a:rPr lang="es-ES" dirty="0"/>
              <a:t>Basados en el microcontrolador de 32 bits de Atmel SAMD21</a:t>
            </a:r>
          </a:p>
          <a:p>
            <a:endParaRPr lang="es-ES" dirty="0"/>
          </a:p>
          <a:p>
            <a:pPr marL="285750" indent="-285750">
              <a:buFontTx/>
              <a:buChar char="-"/>
            </a:pPr>
            <a:endParaRPr lang="es-ES" dirty="0"/>
          </a:p>
          <a:p>
            <a:pPr marL="285750" indent="-285750">
              <a:buFontTx/>
              <a:buChar char="-"/>
            </a:pPr>
            <a:endParaRPr lang="es-ES" dirty="0"/>
          </a:p>
          <a:p>
            <a:pPr marL="285750" indent="-285750">
              <a:buFontTx/>
              <a:buChar char="-"/>
            </a:pPr>
            <a:endParaRPr lang="es-ES" dirty="0"/>
          </a:p>
          <a:p>
            <a:pPr marL="285750" indent="-285750">
              <a:buFontTx/>
              <a:buChar char="-"/>
            </a:pPr>
            <a:endParaRPr lang="es-ES" dirty="0"/>
          </a:p>
          <a:p>
            <a:pPr marL="285750" indent="-285750">
              <a:buFontTx/>
              <a:buChar char="-"/>
            </a:pPr>
            <a:endParaRPr lang="es-ES" dirty="0"/>
          </a:p>
        </p:txBody>
      </p:sp>
      <p:pic>
        <p:nvPicPr>
          <p:cNvPr id="3074" name="Picture 2" descr="0518_Comparison_MKR_and_Uno_2">
            <a:extLst>
              <a:ext uri="{FF2B5EF4-FFF2-40B4-BE49-F238E27FC236}">
                <a16:creationId xmlns:a16="http://schemas.microsoft.com/office/drawing/2014/main" id="{6F34B19E-BC2A-4FE5-B8E2-FFBD5127B2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493" y="2374023"/>
            <a:ext cx="6886138" cy="4089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9D1339CF-D9E2-4EDF-ACA7-D3EF9E6E7E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5757" y="2600526"/>
            <a:ext cx="4468661" cy="4169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0187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545BDA4A-F180-48DE-B860-F8F089D0EC25}"/>
              </a:ext>
            </a:extLst>
          </p:cNvPr>
          <p:cNvSpPr txBox="1"/>
          <p:nvPr/>
        </p:nvSpPr>
        <p:spPr>
          <a:xfrm>
            <a:off x="9446004" y="167780"/>
            <a:ext cx="2885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Arduino Day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5B697DE9-B7C6-481B-8250-5E2C9F9D1782}"/>
              </a:ext>
            </a:extLst>
          </p:cNvPr>
          <p:cNvSpPr txBox="1"/>
          <p:nvPr/>
        </p:nvSpPr>
        <p:spPr>
          <a:xfrm>
            <a:off x="1767281" y="864065"/>
            <a:ext cx="865743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s-ES" b="1" dirty="0"/>
              <a:t>Familia MKR</a:t>
            </a:r>
          </a:p>
          <a:p>
            <a:pPr fontAlgn="base"/>
            <a:endParaRPr lang="es-ES" b="1" dirty="0"/>
          </a:p>
          <a:p>
            <a:endParaRPr lang="es-ES" dirty="0"/>
          </a:p>
          <a:p>
            <a:pPr marL="285750" indent="-285750">
              <a:buFontTx/>
              <a:buChar char="-"/>
            </a:pPr>
            <a:endParaRPr lang="es-ES" dirty="0"/>
          </a:p>
          <a:p>
            <a:pPr marL="285750" indent="-285750">
              <a:buFontTx/>
              <a:buChar char="-"/>
            </a:pPr>
            <a:endParaRPr lang="es-ES" dirty="0"/>
          </a:p>
          <a:p>
            <a:pPr marL="285750" indent="-285750">
              <a:buFontTx/>
              <a:buChar char="-"/>
            </a:pPr>
            <a:endParaRPr lang="es-ES" dirty="0"/>
          </a:p>
          <a:p>
            <a:pPr marL="285750" indent="-285750">
              <a:buFontTx/>
              <a:buChar char="-"/>
            </a:pPr>
            <a:endParaRPr lang="es-ES" dirty="0"/>
          </a:p>
          <a:p>
            <a:pPr marL="285750" indent="-285750">
              <a:buFontTx/>
              <a:buChar char="-"/>
            </a:pPr>
            <a:endParaRPr lang="es-ES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CAB735CE-6373-4A71-862F-D13FE8DCF2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91" y="1601903"/>
            <a:ext cx="2160000" cy="2315326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AA2C33F0-541E-433C-8642-D6395FB50A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45" y="4389277"/>
            <a:ext cx="2469130" cy="2308325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75CF11B4-2A1D-46D4-8B2E-CA6AE99A8F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9608" y="1595600"/>
            <a:ext cx="2160000" cy="2185233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D492EDD9-79E5-4691-BB52-DBC9F5005E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04335" y="1608820"/>
            <a:ext cx="2160000" cy="2444892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B8C17D95-4DD0-4190-AEF0-C7DB0D9FC0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19096" y="1610144"/>
            <a:ext cx="2160000" cy="2206552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0C99DAE1-C81B-4CAF-8A45-582AE856204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33857" y="1608820"/>
            <a:ext cx="2160000" cy="1858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8182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545BDA4A-F180-48DE-B860-F8F089D0EC25}"/>
              </a:ext>
            </a:extLst>
          </p:cNvPr>
          <p:cNvSpPr txBox="1"/>
          <p:nvPr/>
        </p:nvSpPr>
        <p:spPr>
          <a:xfrm>
            <a:off x="9446004" y="167780"/>
            <a:ext cx="2885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Arduino Day</a:t>
            </a:r>
          </a:p>
        </p:txBody>
      </p:sp>
      <p:pic>
        <p:nvPicPr>
          <p:cNvPr id="1026" name="Picture 2" descr="https://www.ponferradahoy.com/wp-content/uploads/2019/03/arduino.png">
            <a:extLst>
              <a:ext uri="{FF2B5EF4-FFF2-40B4-BE49-F238E27FC236}">
                <a16:creationId xmlns:a16="http://schemas.microsoft.com/office/drawing/2014/main" id="{BC767684-82DC-477D-B3D8-B8DD59354C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8722" y="-1191038"/>
            <a:ext cx="12390538" cy="9300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41758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545BDA4A-F180-48DE-B860-F8F089D0EC25}"/>
              </a:ext>
            </a:extLst>
          </p:cNvPr>
          <p:cNvSpPr txBox="1"/>
          <p:nvPr/>
        </p:nvSpPr>
        <p:spPr>
          <a:xfrm>
            <a:off x="9446004" y="167780"/>
            <a:ext cx="2885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Arduino Day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5B697DE9-B7C6-481B-8250-5E2C9F9D1782}"/>
              </a:ext>
            </a:extLst>
          </p:cNvPr>
          <p:cNvSpPr txBox="1"/>
          <p:nvPr/>
        </p:nvSpPr>
        <p:spPr>
          <a:xfrm>
            <a:off x="1767281" y="864065"/>
            <a:ext cx="865743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/>
              <a:t>¿Qué es Software libre?</a:t>
            </a:r>
          </a:p>
          <a:p>
            <a:pPr marL="285750" indent="-285750">
              <a:buFontTx/>
              <a:buChar char="-"/>
            </a:pPr>
            <a:r>
              <a:rPr lang="es-ES" dirty="0"/>
              <a:t>Suele ser gratuito</a:t>
            </a:r>
          </a:p>
          <a:p>
            <a:pPr marL="285750" indent="-285750">
              <a:buFontTx/>
              <a:buChar char="-"/>
            </a:pPr>
            <a:r>
              <a:rPr lang="es-ES" dirty="0"/>
              <a:t>Trabajo en comunidad, Independencia de un proveedor (</a:t>
            </a:r>
            <a:r>
              <a:rPr lang="es-ES" dirty="0" err="1"/>
              <a:t>Github</a:t>
            </a:r>
            <a:r>
              <a:rPr lang="es-ES" dirty="0"/>
              <a:t>)</a:t>
            </a:r>
          </a:p>
          <a:p>
            <a:pPr marL="285750" indent="-285750">
              <a:buFontTx/>
              <a:buChar char="-"/>
            </a:pPr>
            <a:endParaRPr lang="es-ES" dirty="0"/>
          </a:p>
          <a:p>
            <a:pPr marL="285750" indent="-285750">
              <a:buFontTx/>
              <a:buChar char="-"/>
            </a:pPr>
            <a:r>
              <a:rPr lang="es-ES" dirty="0">
                <a:hlinkClick r:id="rId2"/>
              </a:rPr>
              <a:t>https://github.com/makers-bierzo/Taller-Arduino-Day-2019</a:t>
            </a:r>
            <a:endParaRPr lang="es-ES" dirty="0"/>
          </a:p>
          <a:p>
            <a:pPr marL="285750" indent="-285750">
              <a:buFontTx/>
              <a:buChar char="-"/>
            </a:pPr>
            <a:endParaRPr lang="es-ES" dirty="0"/>
          </a:p>
        </p:txBody>
      </p:sp>
      <p:pic>
        <p:nvPicPr>
          <p:cNvPr id="11" name="Picture 2" descr="Image result for open source">
            <a:extLst>
              <a:ext uri="{FF2B5EF4-FFF2-40B4-BE49-F238E27FC236}">
                <a16:creationId xmlns:a16="http://schemas.microsoft.com/office/drawing/2014/main" id="{7292332E-E233-4F8F-8842-BC4FA7E476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0372" y="2559507"/>
            <a:ext cx="5340989" cy="4005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01363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545BDA4A-F180-48DE-B860-F8F089D0EC25}"/>
              </a:ext>
            </a:extLst>
          </p:cNvPr>
          <p:cNvSpPr txBox="1"/>
          <p:nvPr/>
        </p:nvSpPr>
        <p:spPr>
          <a:xfrm>
            <a:off x="9446004" y="167780"/>
            <a:ext cx="2885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Arduino Day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5B697DE9-B7C6-481B-8250-5E2C9F9D1782}"/>
              </a:ext>
            </a:extLst>
          </p:cNvPr>
          <p:cNvSpPr txBox="1"/>
          <p:nvPr/>
        </p:nvSpPr>
        <p:spPr>
          <a:xfrm>
            <a:off x="1767281" y="864065"/>
            <a:ext cx="865743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/>
              <a:t>¿Qué es Hardware libre?</a:t>
            </a:r>
          </a:p>
          <a:p>
            <a:pPr marL="285750" indent="-285750">
              <a:buFontTx/>
              <a:buChar char="-"/>
            </a:pPr>
            <a:r>
              <a:rPr lang="es-ES" dirty="0"/>
              <a:t>Mas reciente que el software libre</a:t>
            </a:r>
          </a:p>
          <a:p>
            <a:pPr marL="285750" indent="-285750">
              <a:buFontTx/>
              <a:buChar char="-"/>
            </a:pPr>
            <a:r>
              <a:rPr lang="es-ES" dirty="0"/>
              <a:t>Reducir costes de fabricación</a:t>
            </a:r>
          </a:p>
          <a:p>
            <a:pPr marL="285750" indent="-285750">
              <a:buFontTx/>
              <a:buChar char="-"/>
            </a:pPr>
            <a:r>
              <a:rPr lang="es-ES" dirty="0"/>
              <a:t>Evolucionar proyectos ya en firme</a:t>
            </a:r>
          </a:p>
          <a:p>
            <a:pPr marL="285750" indent="-285750">
              <a:buFontTx/>
              <a:buChar char="-"/>
            </a:pPr>
            <a:endParaRPr lang="es-ES" dirty="0"/>
          </a:p>
        </p:txBody>
      </p:sp>
      <p:pic>
        <p:nvPicPr>
          <p:cNvPr id="3074" name="Picture 2" descr="https://elandroidelibre.elespanol.com/wp-content/uploads/2016/03/open_source_hardware_logo-t.png">
            <a:extLst>
              <a:ext uri="{FF2B5EF4-FFF2-40B4-BE49-F238E27FC236}">
                <a16:creationId xmlns:a16="http://schemas.microsoft.com/office/drawing/2014/main" id="{2DBAF0DC-B4E8-4A8F-818F-C40478FDBB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5372" y="2341392"/>
            <a:ext cx="4762500" cy="163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kdeblog.com/wp-content/uploads/2011/12/Arduino-logo.png">
            <a:extLst>
              <a:ext uri="{FF2B5EF4-FFF2-40B4-BE49-F238E27FC236}">
                <a16:creationId xmlns:a16="http://schemas.microsoft.com/office/drawing/2014/main" id="{7D103A39-DA6D-4A0D-BB55-A4EFA7B37B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0862" y="4657245"/>
            <a:ext cx="200025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Resultado de imagen de reprap logo">
            <a:extLst>
              <a:ext uri="{FF2B5EF4-FFF2-40B4-BE49-F238E27FC236}">
                <a16:creationId xmlns:a16="http://schemas.microsoft.com/office/drawing/2014/main" id="{8734B139-2F03-49C0-BB5F-D85E8CBAF4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3997" y="2603720"/>
            <a:ext cx="2138697" cy="2204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83113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545BDA4A-F180-48DE-B860-F8F089D0EC25}"/>
              </a:ext>
            </a:extLst>
          </p:cNvPr>
          <p:cNvSpPr txBox="1"/>
          <p:nvPr/>
        </p:nvSpPr>
        <p:spPr>
          <a:xfrm>
            <a:off x="9446004" y="167780"/>
            <a:ext cx="2885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Arduino Day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5B697DE9-B7C6-481B-8250-5E2C9F9D1782}"/>
              </a:ext>
            </a:extLst>
          </p:cNvPr>
          <p:cNvSpPr txBox="1"/>
          <p:nvPr/>
        </p:nvSpPr>
        <p:spPr>
          <a:xfrm>
            <a:off x="1767281" y="864065"/>
            <a:ext cx="865743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/>
              <a:t>Historia de Arduino</a:t>
            </a:r>
          </a:p>
          <a:p>
            <a:endParaRPr lang="es-ES" dirty="0"/>
          </a:p>
          <a:p>
            <a:pPr marL="285750" indent="-285750">
              <a:buFontTx/>
              <a:buChar char="-"/>
            </a:pPr>
            <a:r>
              <a:rPr lang="es-ES" dirty="0"/>
              <a:t>Hardware Libre + Software Libre</a:t>
            </a:r>
          </a:p>
          <a:p>
            <a:pPr marL="285750" indent="-285750">
              <a:buFontTx/>
              <a:buChar char="-"/>
            </a:pPr>
            <a:r>
              <a:rPr lang="es-ES" dirty="0"/>
              <a:t>Italia 2003/2005</a:t>
            </a:r>
          </a:p>
          <a:p>
            <a:pPr marL="285750" indent="-285750">
              <a:buFontTx/>
              <a:buChar char="-"/>
            </a:pPr>
            <a:r>
              <a:rPr lang="es-ES" dirty="0"/>
              <a:t>Placa con microcontrolador ATMEL</a:t>
            </a:r>
          </a:p>
          <a:p>
            <a:pPr marL="285750" indent="-285750">
              <a:buFontTx/>
              <a:buChar char="-"/>
            </a:pPr>
            <a:r>
              <a:rPr lang="es-ES" dirty="0"/>
              <a:t>Arduino IDE</a:t>
            </a:r>
          </a:p>
          <a:p>
            <a:pPr marL="285750" indent="-285750">
              <a:buFontTx/>
              <a:buChar char="-"/>
            </a:pPr>
            <a:r>
              <a:rPr lang="es-ES" dirty="0"/>
              <a:t>Acceso a estudiantes (sustituyendo placas de mas de 100€)</a:t>
            </a:r>
          </a:p>
          <a:p>
            <a:pPr marL="285750" indent="-285750">
              <a:buFontTx/>
              <a:buChar char="-"/>
            </a:pPr>
            <a:r>
              <a:rPr lang="es-ES" dirty="0"/>
              <a:t>Sencillo</a:t>
            </a:r>
          </a:p>
          <a:p>
            <a:pPr marL="285750" indent="-285750">
              <a:buFontTx/>
              <a:buChar char="-"/>
            </a:pPr>
            <a:r>
              <a:rPr lang="es-ES" dirty="0"/>
              <a:t>Barato 30€</a:t>
            </a:r>
          </a:p>
          <a:p>
            <a:pPr marL="285750" indent="-285750">
              <a:buFontTx/>
              <a:buChar char="-"/>
            </a:pPr>
            <a:r>
              <a:rPr lang="es-ES" dirty="0"/>
              <a:t>Accesible</a:t>
            </a:r>
          </a:p>
          <a:p>
            <a:pPr marL="285750" indent="-285750">
              <a:buFontTx/>
              <a:buChar char="-"/>
            </a:pPr>
            <a:r>
              <a:rPr lang="es-ES" dirty="0" err="1"/>
              <a:t>Learning</a:t>
            </a:r>
            <a:r>
              <a:rPr lang="es-ES" dirty="0"/>
              <a:t> </a:t>
            </a:r>
            <a:r>
              <a:rPr lang="es-ES" dirty="0" err="1"/>
              <a:t>by</a:t>
            </a:r>
            <a:r>
              <a:rPr lang="es-ES" dirty="0"/>
              <a:t> </a:t>
            </a:r>
            <a:r>
              <a:rPr lang="es-ES" dirty="0" err="1"/>
              <a:t>doing</a:t>
            </a:r>
            <a:r>
              <a:rPr lang="es-ES" dirty="0"/>
              <a:t> and </a:t>
            </a:r>
            <a:r>
              <a:rPr lang="es-ES" dirty="0" err="1"/>
              <a:t>make</a:t>
            </a:r>
            <a:r>
              <a:rPr lang="es-ES" dirty="0"/>
              <a:t> </a:t>
            </a:r>
            <a:r>
              <a:rPr lang="es-ES" dirty="0" err="1"/>
              <a:t>yourslef</a:t>
            </a:r>
            <a:endParaRPr lang="es-ES" dirty="0"/>
          </a:p>
          <a:p>
            <a:pPr marL="285750" indent="-285750">
              <a:buFontTx/>
              <a:buChar char="-"/>
            </a:pPr>
            <a:endParaRPr lang="es-ES" dirty="0"/>
          </a:p>
          <a:p>
            <a:pPr marL="285750" indent="-285750">
              <a:buFontTx/>
              <a:buChar char="-"/>
            </a:pPr>
            <a:endParaRPr lang="es-ES" dirty="0"/>
          </a:p>
          <a:p>
            <a:pPr marL="285750" indent="-285750">
              <a:buFontTx/>
              <a:buChar char="-"/>
            </a:pPr>
            <a:endParaRPr lang="es-ES" dirty="0"/>
          </a:p>
          <a:p>
            <a:pPr marL="285750" indent="-285750">
              <a:buFontTx/>
              <a:buChar char="-"/>
            </a:pPr>
            <a:endParaRPr lang="es-ES" dirty="0"/>
          </a:p>
        </p:txBody>
      </p:sp>
      <p:pic>
        <p:nvPicPr>
          <p:cNvPr id="5" name="Picture 12" descr="Resultado de imagen de arduino uno">
            <a:extLst>
              <a:ext uri="{FF2B5EF4-FFF2-40B4-BE49-F238E27FC236}">
                <a16:creationId xmlns:a16="http://schemas.microsoft.com/office/drawing/2014/main" id="{7970A6E8-1DB3-4901-AD65-F55BCD4D13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5629" y="3187817"/>
            <a:ext cx="5197380" cy="3298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99173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545BDA4A-F180-48DE-B860-F8F089D0EC25}"/>
              </a:ext>
            </a:extLst>
          </p:cNvPr>
          <p:cNvSpPr txBox="1"/>
          <p:nvPr/>
        </p:nvSpPr>
        <p:spPr>
          <a:xfrm>
            <a:off x="9446004" y="167780"/>
            <a:ext cx="2885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Arduino Day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5B697DE9-B7C6-481B-8250-5E2C9F9D1782}"/>
              </a:ext>
            </a:extLst>
          </p:cNvPr>
          <p:cNvSpPr txBox="1"/>
          <p:nvPr/>
        </p:nvSpPr>
        <p:spPr>
          <a:xfrm>
            <a:off x="1767281" y="864065"/>
            <a:ext cx="865743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/>
              <a:t>Precios</a:t>
            </a:r>
          </a:p>
          <a:p>
            <a:r>
              <a:rPr lang="es-ES" dirty="0"/>
              <a:t>- Amazon</a:t>
            </a:r>
          </a:p>
          <a:p>
            <a:r>
              <a:rPr lang="es-ES" dirty="0">
                <a:hlinkClick r:id="rId2"/>
              </a:rPr>
              <a:t>- https://tienda.bricogeek.com/5-arduino</a:t>
            </a:r>
            <a:endParaRPr lang="es-ES" dirty="0"/>
          </a:p>
          <a:p>
            <a:pPr marL="285750" indent="-285750">
              <a:buFontTx/>
              <a:buChar char="-"/>
            </a:pPr>
            <a:endParaRPr lang="es-ES" dirty="0"/>
          </a:p>
          <a:p>
            <a:pPr marL="285750" indent="-285750">
              <a:buFontTx/>
              <a:buChar char="-"/>
            </a:pPr>
            <a:endParaRPr lang="es-ES" dirty="0"/>
          </a:p>
          <a:p>
            <a:pPr marL="285750" indent="-285750">
              <a:buFontTx/>
              <a:buChar char="-"/>
            </a:pPr>
            <a:endParaRPr lang="es-ES" dirty="0"/>
          </a:p>
          <a:p>
            <a:pPr marL="285750" indent="-285750">
              <a:buFontTx/>
              <a:buChar char="-"/>
            </a:pPr>
            <a:endParaRPr lang="es-ES" dirty="0"/>
          </a:p>
          <a:p>
            <a:pPr marL="285750" indent="-285750">
              <a:buFontTx/>
              <a:buChar char="-"/>
            </a:pPr>
            <a:endParaRPr lang="es-ES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9CE3455C-EDA4-4847-9AD7-AEF7966D4A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631" y="1807654"/>
            <a:ext cx="4941783" cy="4863912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A3391C03-3EA9-48EC-B0C9-C5C65802DB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5991" y="1804916"/>
            <a:ext cx="6957378" cy="4866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5381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545BDA4A-F180-48DE-B860-F8F089D0EC25}"/>
              </a:ext>
            </a:extLst>
          </p:cNvPr>
          <p:cNvSpPr txBox="1"/>
          <p:nvPr/>
        </p:nvSpPr>
        <p:spPr>
          <a:xfrm>
            <a:off x="9446004" y="167780"/>
            <a:ext cx="2885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Arduino Day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5B697DE9-B7C6-481B-8250-5E2C9F9D1782}"/>
              </a:ext>
            </a:extLst>
          </p:cNvPr>
          <p:cNvSpPr txBox="1"/>
          <p:nvPr/>
        </p:nvSpPr>
        <p:spPr>
          <a:xfrm>
            <a:off x="1767281" y="864065"/>
            <a:ext cx="865743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/>
              <a:t>Modelos Arduino</a:t>
            </a:r>
          </a:p>
          <a:p>
            <a:endParaRPr lang="es-ES" dirty="0"/>
          </a:p>
          <a:p>
            <a:pPr marL="285750" indent="-285750">
              <a:buFontTx/>
              <a:buChar char="-"/>
            </a:pPr>
            <a:endParaRPr lang="es-ES" dirty="0"/>
          </a:p>
          <a:p>
            <a:pPr marL="285750" indent="-285750">
              <a:buFontTx/>
              <a:buChar char="-"/>
            </a:pPr>
            <a:endParaRPr lang="es-ES" dirty="0"/>
          </a:p>
          <a:p>
            <a:pPr marL="285750" indent="-285750">
              <a:buFontTx/>
              <a:buChar char="-"/>
            </a:pPr>
            <a:endParaRPr lang="es-ES" dirty="0"/>
          </a:p>
          <a:p>
            <a:pPr marL="285750" indent="-285750">
              <a:buFontTx/>
              <a:buChar char="-"/>
            </a:pPr>
            <a:endParaRPr lang="es-ES" dirty="0"/>
          </a:p>
        </p:txBody>
      </p:sp>
      <p:pic>
        <p:nvPicPr>
          <p:cNvPr id="1026" name="Picture 2" descr="http://cdn01.pucp.education/cetam/2018/08/17222540/arduino-4.jpg">
            <a:extLst>
              <a:ext uri="{FF2B5EF4-FFF2-40B4-BE49-F238E27FC236}">
                <a16:creationId xmlns:a16="http://schemas.microsoft.com/office/drawing/2014/main" id="{0C3217F2-2D5B-4FD8-BC9F-8FDE30B0A3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908" y="1283516"/>
            <a:ext cx="8864833" cy="5203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74272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545BDA4A-F180-48DE-B860-F8F089D0EC25}"/>
              </a:ext>
            </a:extLst>
          </p:cNvPr>
          <p:cNvSpPr txBox="1"/>
          <p:nvPr/>
        </p:nvSpPr>
        <p:spPr>
          <a:xfrm>
            <a:off x="9446004" y="167780"/>
            <a:ext cx="2885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Arduino Day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5B697DE9-B7C6-481B-8250-5E2C9F9D1782}"/>
              </a:ext>
            </a:extLst>
          </p:cNvPr>
          <p:cNvSpPr txBox="1"/>
          <p:nvPr/>
        </p:nvSpPr>
        <p:spPr>
          <a:xfrm>
            <a:off x="1767281" y="864065"/>
            <a:ext cx="865743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/>
              <a:t>Modelos Arduino</a:t>
            </a:r>
          </a:p>
          <a:p>
            <a:pPr marL="285750" indent="-285750">
              <a:buFontTx/>
              <a:buChar char="-"/>
            </a:pPr>
            <a:endParaRPr lang="es-ES" dirty="0"/>
          </a:p>
          <a:p>
            <a:pPr marL="285750" indent="-285750">
              <a:buFontTx/>
              <a:buChar char="-"/>
            </a:pPr>
            <a:endParaRPr lang="es-ES" dirty="0"/>
          </a:p>
          <a:p>
            <a:pPr marL="285750" indent="-285750">
              <a:buFontTx/>
              <a:buChar char="-"/>
            </a:pPr>
            <a:endParaRPr lang="es-ES" dirty="0"/>
          </a:p>
          <a:p>
            <a:pPr marL="285750" indent="-285750">
              <a:buFontTx/>
              <a:buChar char="-"/>
            </a:pPr>
            <a:endParaRPr lang="es-ES" dirty="0"/>
          </a:p>
          <a:p>
            <a:pPr marL="285750" indent="-285750">
              <a:buFontTx/>
              <a:buChar char="-"/>
            </a:pPr>
            <a:endParaRPr lang="es-ES" dirty="0"/>
          </a:p>
        </p:txBody>
      </p:sp>
      <p:pic>
        <p:nvPicPr>
          <p:cNvPr id="2052" name="Picture 4" descr="Resultado de imagen de modelos arduino">
            <a:extLst>
              <a:ext uri="{FF2B5EF4-FFF2-40B4-BE49-F238E27FC236}">
                <a16:creationId xmlns:a16="http://schemas.microsoft.com/office/drawing/2014/main" id="{EED0415F-17EC-40C1-B881-158D0F0E95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5448" y="1190140"/>
            <a:ext cx="7952676" cy="5667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78698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545BDA4A-F180-48DE-B860-F8F089D0EC25}"/>
              </a:ext>
            </a:extLst>
          </p:cNvPr>
          <p:cNvSpPr txBox="1"/>
          <p:nvPr/>
        </p:nvSpPr>
        <p:spPr>
          <a:xfrm>
            <a:off x="9446004" y="167780"/>
            <a:ext cx="2885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Arduino Day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5B697DE9-B7C6-481B-8250-5E2C9F9D1782}"/>
              </a:ext>
            </a:extLst>
          </p:cNvPr>
          <p:cNvSpPr txBox="1"/>
          <p:nvPr/>
        </p:nvSpPr>
        <p:spPr>
          <a:xfrm>
            <a:off x="1767281" y="864065"/>
            <a:ext cx="865743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/>
              <a:t>Principales Modelos Arduino</a:t>
            </a:r>
          </a:p>
          <a:p>
            <a:pPr marL="285750" indent="-285750">
              <a:buFontTx/>
              <a:buChar char="-"/>
            </a:pPr>
            <a:endParaRPr lang="es-ES" dirty="0"/>
          </a:p>
          <a:p>
            <a:pPr marL="285750" indent="-285750">
              <a:buFontTx/>
              <a:buChar char="-"/>
            </a:pPr>
            <a:endParaRPr lang="es-ES" dirty="0"/>
          </a:p>
          <a:p>
            <a:pPr marL="285750" indent="-285750">
              <a:buFontTx/>
              <a:buChar char="-"/>
            </a:pPr>
            <a:endParaRPr lang="es-ES" dirty="0"/>
          </a:p>
          <a:p>
            <a:pPr marL="285750" indent="-285750">
              <a:buFontTx/>
              <a:buChar char="-"/>
            </a:pPr>
            <a:endParaRPr lang="es-ES" dirty="0"/>
          </a:p>
          <a:p>
            <a:pPr marL="285750" indent="-285750">
              <a:buFontTx/>
              <a:buChar char="-"/>
            </a:pPr>
            <a:endParaRPr lang="es-ES" dirty="0"/>
          </a:p>
        </p:txBody>
      </p:sp>
      <p:pic>
        <p:nvPicPr>
          <p:cNvPr id="7170" name="Picture 2" descr="https://store-cdn.arduino.cc/usa/catalog/product/cache/1/image/1800x/ea1ef423b933d797cfca49bc5855eef6/A/0/A000066_front_2.jpg">
            <a:extLst>
              <a:ext uri="{FF2B5EF4-FFF2-40B4-BE49-F238E27FC236}">
                <a16:creationId xmlns:a16="http://schemas.microsoft.com/office/drawing/2014/main" id="{3D2B7F2F-4093-46C1-A9FB-6218A7D94F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3897" y="3102648"/>
            <a:ext cx="5887144" cy="3869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https://i1.wp.com/saber.patagoniatec.com/wp-content/uploads/2014/06/arduino_mega_r3_002_hd.jpg">
            <a:extLst>
              <a:ext uri="{FF2B5EF4-FFF2-40B4-BE49-F238E27FC236}">
                <a16:creationId xmlns:a16="http://schemas.microsoft.com/office/drawing/2014/main" id="{F215D4A5-AA57-4C1D-B763-EC44AE5A2E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703" y="3429000"/>
            <a:ext cx="6552194" cy="3373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Resultado de imagen de arduino nano">
            <a:extLst>
              <a:ext uri="{FF2B5EF4-FFF2-40B4-BE49-F238E27FC236}">
                <a16:creationId xmlns:a16="http://schemas.microsoft.com/office/drawing/2014/main" id="{D604E12A-461F-498A-942F-56FD98192C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7268" y="1617677"/>
            <a:ext cx="2348309" cy="1582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42977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545BDA4A-F180-48DE-B860-F8F089D0EC25}"/>
              </a:ext>
            </a:extLst>
          </p:cNvPr>
          <p:cNvSpPr txBox="1"/>
          <p:nvPr/>
        </p:nvSpPr>
        <p:spPr>
          <a:xfrm>
            <a:off x="9446004" y="167780"/>
            <a:ext cx="2885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Arduino Day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5B697DE9-B7C6-481B-8250-5E2C9F9D1782}"/>
              </a:ext>
            </a:extLst>
          </p:cNvPr>
          <p:cNvSpPr txBox="1"/>
          <p:nvPr/>
        </p:nvSpPr>
        <p:spPr>
          <a:xfrm>
            <a:off x="1767281" y="864065"/>
            <a:ext cx="865743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/>
              <a:t>Complementos</a:t>
            </a:r>
          </a:p>
          <a:p>
            <a:pPr marL="285750" indent="-285750">
              <a:buFontTx/>
              <a:buChar char="-"/>
            </a:pPr>
            <a:endParaRPr lang="es-ES" dirty="0"/>
          </a:p>
          <a:p>
            <a:pPr marL="285750" indent="-285750">
              <a:buFontTx/>
              <a:buChar char="-"/>
            </a:pPr>
            <a:endParaRPr lang="es-ES" dirty="0"/>
          </a:p>
          <a:p>
            <a:pPr marL="285750" indent="-285750">
              <a:buFontTx/>
              <a:buChar char="-"/>
            </a:pPr>
            <a:endParaRPr lang="es-ES" dirty="0"/>
          </a:p>
          <a:p>
            <a:pPr marL="285750" indent="-285750">
              <a:buFontTx/>
              <a:buChar char="-"/>
            </a:pPr>
            <a:endParaRPr lang="es-ES" dirty="0"/>
          </a:p>
          <a:p>
            <a:pPr marL="285750" indent="-285750">
              <a:buFontTx/>
              <a:buChar char="-"/>
            </a:pPr>
            <a:endParaRPr lang="es-ES" dirty="0"/>
          </a:p>
        </p:txBody>
      </p:sp>
      <p:pic>
        <p:nvPicPr>
          <p:cNvPr id="4098" name="Picture 2" descr="https://i0.wp.com/noticias.universia.es/net/images/ciencia-tecnologia/e/el/el-/el-universo-arduino-.jpg">
            <a:extLst>
              <a:ext uri="{FF2B5EF4-FFF2-40B4-BE49-F238E27FC236}">
                <a16:creationId xmlns:a16="http://schemas.microsoft.com/office/drawing/2014/main" id="{CCB48D07-CF2C-42C4-95CE-094F2A3159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5100" y="1762125"/>
            <a:ext cx="6781800" cy="333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251904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272</TotalTime>
  <Words>162</Words>
  <Application>Microsoft Office PowerPoint</Application>
  <PresentationFormat>Panorámica</PresentationFormat>
  <Paragraphs>76</Paragraphs>
  <Slides>13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13</vt:i4>
      </vt:variant>
    </vt:vector>
  </HeadingPairs>
  <TitlesOfParts>
    <vt:vector size="17" baseType="lpstr">
      <vt:lpstr>Arial</vt:lpstr>
      <vt:lpstr>Century Gothic</vt:lpstr>
      <vt:lpstr>Wingdings 3</vt:lpstr>
      <vt:lpstr>Ion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javier</dc:creator>
  <cp:lastModifiedBy>javier</cp:lastModifiedBy>
  <cp:revision>21</cp:revision>
  <dcterms:created xsi:type="dcterms:W3CDTF">2019-03-12T19:08:28Z</dcterms:created>
  <dcterms:modified xsi:type="dcterms:W3CDTF">2019-03-15T20:28:19Z</dcterms:modified>
</cp:coreProperties>
</file>